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8"/>
  </p:notesMasterIdLst>
  <p:handoutMasterIdLst>
    <p:handoutMasterId r:id="rId9"/>
  </p:handoutMasterIdLst>
  <p:sldIdLst>
    <p:sldId id="256" r:id="rId5"/>
    <p:sldId id="257"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69E809-36D7-4E28-AD50-D4EBAA531FE0}" v="4" dt="2020-09-24T07:29:00.05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357" autoAdjust="0"/>
  </p:normalViewPr>
  <p:slideViewPr>
    <p:cSldViewPr snapToGrid="0">
      <p:cViewPr varScale="1">
        <p:scale>
          <a:sx n="67" d="100"/>
          <a:sy n="67" d="100"/>
        </p:scale>
        <p:origin x="644" y="32"/>
      </p:cViewPr>
      <p:guideLst/>
    </p:cSldViewPr>
  </p:slid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rie van den Berg" userId="b7f64057-db8e-423a-b2b5-100c21bc0b3b" providerId="ADAL" clId="{1469E809-36D7-4E28-AD50-D4EBAA531FE0}"/>
    <pc:docChg chg="custSel addSld modSld">
      <pc:chgData name="Valerie van den Berg" userId="b7f64057-db8e-423a-b2b5-100c21bc0b3b" providerId="ADAL" clId="{1469E809-36D7-4E28-AD50-D4EBAA531FE0}" dt="2020-09-24T07:45:41.656" v="45" actId="27636"/>
      <pc:docMkLst>
        <pc:docMk/>
      </pc:docMkLst>
      <pc:sldChg chg="modSp mod">
        <pc:chgData name="Valerie van den Berg" userId="b7f64057-db8e-423a-b2b5-100c21bc0b3b" providerId="ADAL" clId="{1469E809-36D7-4E28-AD50-D4EBAA531FE0}" dt="2020-09-24T07:28:15.933" v="1" actId="20577"/>
        <pc:sldMkLst>
          <pc:docMk/>
          <pc:sldMk cId="3788715575" sldId="256"/>
        </pc:sldMkLst>
        <pc:spChg chg="mod">
          <ac:chgData name="Valerie van den Berg" userId="b7f64057-db8e-423a-b2b5-100c21bc0b3b" providerId="ADAL" clId="{1469E809-36D7-4E28-AD50-D4EBAA531FE0}" dt="2020-09-24T07:28:15.933" v="1" actId="20577"/>
          <ac:spMkLst>
            <pc:docMk/>
            <pc:sldMk cId="3788715575" sldId="256"/>
            <ac:spMk id="4" creationId="{1E9E6D6B-6CF3-4039-A231-2C51D94D266D}"/>
          </ac:spMkLst>
        </pc:spChg>
      </pc:sldChg>
      <pc:sldChg chg="addSp delSp modSp mod">
        <pc:chgData name="Valerie van den Berg" userId="b7f64057-db8e-423a-b2b5-100c21bc0b3b" providerId="ADAL" clId="{1469E809-36D7-4E28-AD50-D4EBAA531FE0}" dt="2020-09-24T07:34:24.082" v="25" actId="20577"/>
        <pc:sldMkLst>
          <pc:docMk/>
          <pc:sldMk cId="4270106566" sldId="257"/>
        </pc:sldMkLst>
        <pc:spChg chg="mod">
          <ac:chgData name="Valerie van den Berg" userId="b7f64057-db8e-423a-b2b5-100c21bc0b3b" providerId="ADAL" clId="{1469E809-36D7-4E28-AD50-D4EBAA531FE0}" dt="2020-09-24T07:28:21.491" v="16" actId="20577"/>
          <ac:spMkLst>
            <pc:docMk/>
            <pc:sldMk cId="4270106566" sldId="257"/>
            <ac:spMk id="2" creationId="{2DA2F6A2-6326-43AC-97B2-6E1A15FABF78}"/>
          </ac:spMkLst>
        </pc:spChg>
        <pc:spChg chg="mod">
          <ac:chgData name="Valerie van den Berg" userId="b7f64057-db8e-423a-b2b5-100c21bc0b3b" providerId="ADAL" clId="{1469E809-36D7-4E28-AD50-D4EBAA531FE0}" dt="2020-09-24T07:34:24.082" v="25" actId="20577"/>
          <ac:spMkLst>
            <pc:docMk/>
            <pc:sldMk cId="4270106566" sldId="257"/>
            <ac:spMk id="3" creationId="{7A60AFB7-6C62-416D-A2B5-36CEBB3DCECF}"/>
          </ac:spMkLst>
        </pc:spChg>
        <pc:picChg chg="del">
          <ac:chgData name="Valerie van den Berg" userId="b7f64057-db8e-423a-b2b5-100c21bc0b3b" providerId="ADAL" clId="{1469E809-36D7-4E28-AD50-D4EBAA531FE0}" dt="2020-09-24T07:28:53.501" v="17" actId="478"/>
          <ac:picMkLst>
            <pc:docMk/>
            <pc:sldMk cId="4270106566" sldId="257"/>
            <ac:picMk id="1028" creationId="{55B3D024-4734-4C76-B651-A8E460B02EC2}"/>
          </ac:picMkLst>
        </pc:picChg>
        <pc:picChg chg="add mod">
          <ac:chgData name="Valerie van den Berg" userId="b7f64057-db8e-423a-b2b5-100c21bc0b3b" providerId="ADAL" clId="{1469E809-36D7-4E28-AD50-D4EBAA531FE0}" dt="2020-09-24T07:29:00.058" v="20" actId="1076"/>
          <ac:picMkLst>
            <pc:docMk/>
            <pc:sldMk cId="4270106566" sldId="257"/>
            <ac:picMk id="1030" creationId="{DEDCCAD3-9ED1-4822-ABE5-E46704BB47CA}"/>
          </ac:picMkLst>
        </pc:picChg>
      </pc:sldChg>
      <pc:sldChg chg="modSp add mod">
        <pc:chgData name="Valerie van den Berg" userId="b7f64057-db8e-423a-b2b5-100c21bc0b3b" providerId="ADAL" clId="{1469E809-36D7-4E28-AD50-D4EBAA531FE0}" dt="2020-09-24T07:45:41.656" v="45" actId="27636"/>
        <pc:sldMkLst>
          <pc:docMk/>
          <pc:sldMk cId="2283844720" sldId="258"/>
        </pc:sldMkLst>
        <pc:spChg chg="mod">
          <ac:chgData name="Valerie van den Berg" userId="b7f64057-db8e-423a-b2b5-100c21bc0b3b" providerId="ADAL" clId="{1469E809-36D7-4E28-AD50-D4EBAA531FE0}" dt="2020-09-24T07:45:26.693" v="39" actId="1076"/>
          <ac:spMkLst>
            <pc:docMk/>
            <pc:sldMk cId="2283844720" sldId="258"/>
            <ac:spMk id="2" creationId="{2DA2F6A2-6326-43AC-97B2-6E1A15FABF78}"/>
          </ac:spMkLst>
        </pc:spChg>
        <pc:spChg chg="mod">
          <ac:chgData name="Valerie van den Berg" userId="b7f64057-db8e-423a-b2b5-100c21bc0b3b" providerId="ADAL" clId="{1469E809-36D7-4E28-AD50-D4EBAA531FE0}" dt="2020-09-24T07:45:41.656" v="45" actId="27636"/>
          <ac:spMkLst>
            <pc:docMk/>
            <pc:sldMk cId="2283844720" sldId="258"/>
            <ac:spMk id="3" creationId="{7A60AFB7-6C62-416D-A2B5-36CEBB3DCEC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FD2973-7A98-44E4-8488-CC6CDEAC8F84}" type="datetimeFigureOut">
              <a:rPr lang="nl-NL" smtClean="0"/>
              <a:t>24-9-2020</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65A8D6-0C98-46F5-B9EC-E9C08C6C45F2}" type="slidenum">
              <a:rPr lang="nl-NL" smtClean="0"/>
              <a:t>‹nr.›</a:t>
            </a:fld>
            <a:endParaRPr lang="nl-NL"/>
          </a:p>
        </p:txBody>
      </p:sp>
    </p:spTree>
    <p:extLst>
      <p:ext uri="{BB962C8B-B14F-4D97-AF65-F5344CB8AC3E}">
        <p14:creationId xmlns:p14="http://schemas.microsoft.com/office/powerpoint/2010/main" val="4252846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B15BD-C251-4361-9924-1908F6DB658F}" type="datetimeFigureOut">
              <a:rPr lang="nl-NL" smtClean="0"/>
              <a:t>24-9-2020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BD9CD5-9F55-41D3-AAEF-D83B10146795}" type="slidenum">
              <a:rPr lang="nl-NL" smtClean="0"/>
              <a:t>‹nr.›</a:t>
            </a:fld>
            <a:endParaRPr lang="nl-NL"/>
          </a:p>
        </p:txBody>
      </p:sp>
    </p:spTree>
    <p:extLst>
      <p:ext uri="{BB962C8B-B14F-4D97-AF65-F5344CB8AC3E}">
        <p14:creationId xmlns:p14="http://schemas.microsoft.com/office/powerpoint/2010/main" val="1562641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nl-NL"/>
              <a:t>Klik om stijl te bewerken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9/24/2020</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8C51CD5-7E81-42D6-B847-227155BE7844}" type="slidenum">
              <a:rPr lang="nl-NL" smtClean="0"/>
              <a:t>‹nr.›</a:t>
            </a:fld>
            <a:endParaRPr lang="nl-NL"/>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0375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4055860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3207273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393560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nl-NL"/>
              <a:t>Klik om stijl te bewerken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96DFF08F-DC6B-4601-B491-B0F83F6DD2DA}" type="datetimeFigureOut">
              <a:rPr lang="en-US" dirty="0"/>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8992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1102028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3717171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2676511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2626564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nl-NL"/>
              <a:t>Klik om stijl te bewerken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96DFF08F-DC6B-4601-B491-B0F83F6DD2DA}" type="datetimeFigureOut">
              <a:rPr lang="en-US" dirty="0"/>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246798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nl-NL"/>
              <a:t>Klik om stijl te bewerken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96DFF08F-DC6B-4601-B491-B0F83F6DD2DA}" type="datetimeFigureOut">
              <a:rPr lang="en-US" dirty="0"/>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3659538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9/24/2020</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8C51CD5-7E81-42D6-B847-227155BE7844}" type="slidenum">
              <a:rPr lang="nl-NL" smtClean="0"/>
              <a:t>‹nr.›</a:t>
            </a:fld>
            <a:endParaRPr lang="nl-NL"/>
          </a:p>
        </p:txBody>
      </p:sp>
      <p:pic>
        <p:nvPicPr>
          <p:cNvPr id="8" name="Picture 2" descr="Afbeeldingsresultaat voor pebble stad en mens">
            <a:extLst>
              <a:ext uri="{FF2B5EF4-FFF2-40B4-BE49-F238E27FC236}">
                <a16:creationId xmlns:a16="http://schemas.microsoft.com/office/drawing/2014/main" id="{C6B189CC-2CF9-4C73-B7BC-E7707D35FA7B}"/>
              </a:ext>
            </a:extLst>
          </p:cNvPr>
          <p:cNvPicPr>
            <a:picLocks noChangeAspect="1" noChangeArrowheads="1"/>
          </p:cNvPicPr>
          <p:nvPr userDrawn="1"/>
        </p:nvPicPr>
        <p:blipFill>
          <a:blip r:embed="rId13" cstate="print">
            <a:extLst>
              <a:ext uri="{BEBA8EAE-BF5A-486C-A8C5-ECC9F3942E4B}">
                <a14:imgProps xmlns:a14="http://schemas.microsoft.com/office/drawing/2010/main">
                  <a14:imgLayer r:embed="rId14">
                    <a14:imgEffect>
                      <a14:backgroundRemoval t="0" b="100000" l="0" r="100000">
                        <a14:foregroundMark x1="24402" y1="24651" x2="12919" y2="60930"/>
                        <a14:foregroundMark x1="17225" y1="63721" x2="17225" y2="63721"/>
                        <a14:foregroundMark x1="17225" y1="70698" x2="81818" y2="59070"/>
                        <a14:foregroundMark x1="81340" y1="56279" x2="87081" y2="23721"/>
                        <a14:foregroundMark x1="86124" y1="22326" x2="24402" y2="25116"/>
                        <a14:foregroundMark x1="30144" y1="34419" x2="72727" y2="40000"/>
                        <a14:foregroundMark x1="85646" y1="24651" x2="34450" y2="56279"/>
                        <a14:foregroundMark x1="60287" y1="38605" x2="60287" y2="38605"/>
                        <a14:foregroundMark x1="60287" y1="38605" x2="51675" y2="60930"/>
                        <a14:foregroundMark x1="51196" y1="55349" x2="70335" y2="53488"/>
                        <a14:foregroundMark x1="61244" y1="53953" x2="45455" y2="55349"/>
                        <a14:foregroundMark x1="51196" y1="56279" x2="60287" y2="52558"/>
                        <a14:foregroundMark x1="60287" y1="52558" x2="63158" y2="52558"/>
                        <a14:foregroundMark x1="63158" y1="52558" x2="68900" y2="56279"/>
                        <a14:foregroundMark x1="71770" y1="56279" x2="71770" y2="56279"/>
                        <a14:foregroundMark x1="68900" y1="58140" x2="68900" y2="58140"/>
                        <a14:foregroundMark x1="67464" y1="59070" x2="67464" y2="59070"/>
                        <a14:foregroundMark x1="80383" y1="40000" x2="80383" y2="40000"/>
                        <a14:foregroundMark x1="75598" y1="37674" x2="75598" y2="37674"/>
                        <a14:foregroundMark x1="75598" y1="34884" x2="75598" y2="34884"/>
                        <a14:foregroundMark x1="77033" y1="34884" x2="77033" y2="34884"/>
                        <a14:foregroundMark x1="58852" y1="40000" x2="58852" y2="40000"/>
                        <a14:foregroundMark x1="54067" y1="40000" x2="21531" y2="37674"/>
                        <a14:foregroundMark x1="27273" y1="31628" x2="25837" y2="44651"/>
                        <a14:foregroundMark x1="25837" y1="33023" x2="38756" y2="46977"/>
                        <a14:foregroundMark x1="39713" y1="41860" x2="39713" y2="41860"/>
                        <a14:foregroundMark x1="39713" y1="41395" x2="37321" y2="44186"/>
                        <a14:foregroundMark x1="36842" y1="50698" x2="36842" y2="50698"/>
                        <a14:foregroundMark x1="36842" y1="53953" x2="36842" y2="53953"/>
                        <a14:foregroundMark x1="31579" y1="60465" x2="31579" y2="60465"/>
                        <a14:foregroundMark x1="33971" y1="60465" x2="35407" y2="56744"/>
                        <a14:foregroundMark x1="39713" y1="55349" x2="42584" y2="54884"/>
                        <a14:foregroundMark x1="44498" y1="54884" x2="44498" y2="54884"/>
                        <a14:foregroundMark x1="44498" y1="54884" x2="44498" y2="54884"/>
                        <a14:foregroundMark x1="44498" y1="56279" x2="46890" y2="56279"/>
                        <a14:foregroundMark x1="52632" y1="55349" x2="55981" y2="53953"/>
                        <a14:foregroundMark x1="55981" y1="53953" x2="55981" y2="53953"/>
                        <a14:foregroundMark x1="59809" y1="52558" x2="60287" y2="49767"/>
                        <a14:foregroundMark x1="61244" y1="48372" x2="61244" y2="48372"/>
                        <a14:foregroundMark x1="51196" y1="40000" x2="51196" y2="40000"/>
                        <a14:foregroundMark x1="47368" y1="40465" x2="47368" y2="40465"/>
                        <a14:foregroundMark x1="44498" y1="40465" x2="44498" y2="40465"/>
                        <a14:foregroundMark x1="40191" y1="37674" x2="38278" y2="34884"/>
                        <a14:foregroundMark x1="35885" y1="34884" x2="35885" y2="34884"/>
                        <a14:foregroundMark x1="35885" y1="34884" x2="35885" y2="34884"/>
                        <a14:foregroundMark x1="35885" y1="35814" x2="35885" y2="35814"/>
                        <a14:foregroundMark x1="35407" y1="34419" x2="35407" y2="34419"/>
                        <a14:foregroundMark x1="35407" y1="33488" x2="35407" y2="33488"/>
                        <a14:foregroundMark x1="34450" y1="57674" x2="34450" y2="57674"/>
                        <a14:foregroundMark x1="33971" y1="57674" x2="48325" y2="52093"/>
                        <a14:foregroundMark x1="54545" y1="48372" x2="54545" y2="48372"/>
                        <a14:foregroundMark x1="57416" y1="45581" x2="59809" y2="41395"/>
                        <a14:foregroundMark x1="64115" y1="38605" x2="64115" y2="38605"/>
                        <a14:foregroundMark x1="67464" y1="37674" x2="67464" y2="37674"/>
                        <a14:foregroundMark x1="68900" y1="35814" x2="71770" y2="34419"/>
                        <a14:foregroundMark x1="75598" y1="34419" x2="75598" y2="34419"/>
                        <a14:foregroundMark x1="77033" y1="33488" x2="77033" y2="33488"/>
                        <a14:foregroundMark x1="75598" y1="38605" x2="75598" y2="38605"/>
                        <a14:foregroundMark x1="74641" y1="41860" x2="74641" y2="44186"/>
                        <a14:foregroundMark x1="71770" y1="45581" x2="71292" y2="47442"/>
                        <a14:foregroundMark x1="70335" y1="47442" x2="70335" y2="47442"/>
                        <a14:foregroundMark x1="64115" y1="52093" x2="61722" y2="52093"/>
                        <a14:foregroundMark x1="58852" y1="53953" x2="58373" y2="59070"/>
                        <a14:foregroundMark x1="57416" y1="60465" x2="57416" y2="60465"/>
                        <a14:foregroundMark x1="56938" y1="60465" x2="52632" y2="60930"/>
                        <a14:foregroundMark x1="52632" y1="60930" x2="52632" y2="60930"/>
                        <a14:foregroundMark x1="51196" y1="59535" x2="46890" y2="61860"/>
                        <a14:foregroundMark x1="45455" y1="61860" x2="45455" y2="61860"/>
                        <a14:foregroundMark x1="40191" y1="57674" x2="40191" y2="57674"/>
                        <a14:foregroundMark x1="30144" y1="45581" x2="28230" y2="44651"/>
                        <a14:foregroundMark x1="25837" y1="42791" x2="25837" y2="42791"/>
                        <a14:foregroundMark x1="25837" y1="40465" x2="25837" y2="40465"/>
                      </a14:backgroundRemoval>
                    </a14:imgEffect>
                  </a14:imgLayer>
                </a14:imgProps>
              </a:ext>
              <a:ext uri="{28A0092B-C50C-407E-A947-70E740481C1C}">
                <a14:useLocalDpi xmlns:a14="http://schemas.microsoft.com/office/drawing/2010/main" val="0"/>
              </a:ext>
            </a:extLst>
          </a:blip>
          <a:srcRect/>
          <a:stretch>
            <a:fillRect/>
          </a:stretch>
        </p:blipFill>
        <p:spPr bwMode="auto">
          <a:xfrm>
            <a:off x="1094818" y="6176963"/>
            <a:ext cx="569439" cy="585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62548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80" name="Rectangle 138">
            <a:extLst>
              <a:ext uri="{FF2B5EF4-FFF2-40B4-BE49-F238E27FC236}">
                <a16:creationId xmlns:a16="http://schemas.microsoft.com/office/drawing/2014/main" id="{6EF21389-A1DE-4EF4-BA43-0D21F5EFA9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210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3081" name="Rectangle 140">
            <a:extLst>
              <a:ext uri="{FF2B5EF4-FFF2-40B4-BE49-F238E27FC236}">
                <a16:creationId xmlns:a16="http://schemas.microsoft.com/office/drawing/2014/main" id="{9FFFEF6E-0CEE-4323-A07F-58FDA5E06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9378" y="246887"/>
            <a:ext cx="5861321" cy="6377939"/>
          </a:xfrm>
          <a:prstGeom prst="rect">
            <a:avLst/>
          </a:prstGeom>
          <a:solidFill>
            <a:srgbClr val="A6B727"/>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3082" name="Straight Connector 142">
            <a:extLst>
              <a:ext uri="{FF2B5EF4-FFF2-40B4-BE49-F238E27FC236}">
                <a16:creationId xmlns:a16="http://schemas.microsoft.com/office/drawing/2014/main" id="{67A69A5B-FB7E-40C2-A416-68C80A100AE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36924" y="4220801"/>
            <a:ext cx="4215939"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3083" name="Rectangle 144">
            <a:extLst>
              <a:ext uri="{FF2B5EF4-FFF2-40B4-BE49-F238E27FC236}">
                <a16:creationId xmlns:a16="http://schemas.microsoft.com/office/drawing/2014/main" id="{44D330D6-5765-4B60-A01C-C0E4DE444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84D64868-659A-481B-A748-9B1F00F50AB2}"/>
              </a:ext>
            </a:extLst>
          </p:cNvPr>
          <p:cNvSpPr>
            <a:spLocks noGrp="1"/>
          </p:cNvSpPr>
          <p:nvPr>
            <p:ph type="ctrTitle"/>
          </p:nvPr>
        </p:nvSpPr>
        <p:spPr>
          <a:xfrm>
            <a:off x="6736924" y="857675"/>
            <a:ext cx="4566230" cy="3437782"/>
          </a:xfrm>
        </p:spPr>
        <p:txBody>
          <a:bodyPr>
            <a:normAutofit/>
          </a:bodyPr>
          <a:lstStyle/>
          <a:p>
            <a:r>
              <a:rPr lang="nl-NL" dirty="0"/>
              <a:t>Welkom!</a:t>
            </a:r>
          </a:p>
        </p:txBody>
      </p:sp>
      <p:sp>
        <p:nvSpPr>
          <p:cNvPr id="4" name="Ondertitel 3">
            <a:extLst>
              <a:ext uri="{FF2B5EF4-FFF2-40B4-BE49-F238E27FC236}">
                <a16:creationId xmlns:a16="http://schemas.microsoft.com/office/drawing/2014/main" id="{1E9E6D6B-6CF3-4039-A231-2C51D94D266D}"/>
              </a:ext>
            </a:extLst>
          </p:cNvPr>
          <p:cNvSpPr>
            <a:spLocks noGrp="1"/>
          </p:cNvSpPr>
          <p:nvPr>
            <p:ph type="subTitle" idx="1"/>
          </p:nvPr>
        </p:nvSpPr>
        <p:spPr>
          <a:xfrm>
            <a:off x="6736924" y="4356635"/>
            <a:ext cx="4535850" cy="1543422"/>
          </a:xfrm>
        </p:spPr>
        <p:txBody>
          <a:bodyPr>
            <a:normAutofit/>
          </a:bodyPr>
          <a:lstStyle/>
          <a:p>
            <a:r>
              <a:rPr lang="nl-NL" dirty="0"/>
              <a:t>Periode 1 – lesweek 6</a:t>
            </a:r>
          </a:p>
        </p:txBody>
      </p:sp>
      <p:pic>
        <p:nvPicPr>
          <p:cNvPr id="3074" name="Picture 2" descr="WELCOME BACK - Sloth welcome back - quickmeme">
            <a:extLst>
              <a:ext uri="{FF2B5EF4-FFF2-40B4-BE49-F238E27FC236}">
                <a16:creationId xmlns:a16="http://schemas.microsoft.com/office/drawing/2014/main" id="{F8E8C48C-C758-45D0-81C6-D24593FF949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26305" y="857675"/>
            <a:ext cx="4485233" cy="5140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71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a:xfrm>
            <a:off x="1143001" y="1070335"/>
            <a:ext cx="5199926" cy="1443269"/>
          </a:xfrm>
        </p:spPr>
        <p:txBody>
          <a:bodyPr>
            <a:normAutofit/>
          </a:bodyPr>
          <a:lstStyle/>
          <a:p>
            <a:r>
              <a:rPr lang="nl-NL" sz="4000" dirty="0"/>
              <a:t>Kwaliteitenspel</a:t>
            </a:r>
          </a:p>
        </p:txBody>
      </p:sp>
      <p:sp>
        <p:nvSpPr>
          <p:cNvPr id="3" name="Tijdelijke aanduiding voor inhoud 2">
            <a:extLst>
              <a:ext uri="{FF2B5EF4-FFF2-40B4-BE49-F238E27FC236}">
                <a16:creationId xmlns:a16="http://schemas.microsoft.com/office/drawing/2014/main" id="{7A60AFB7-6C62-416D-A2B5-36CEBB3DCECF}"/>
              </a:ext>
            </a:extLst>
          </p:cNvPr>
          <p:cNvSpPr>
            <a:spLocks noGrp="1"/>
          </p:cNvSpPr>
          <p:nvPr>
            <p:ph idx="1"/>
          </p:nvPr>
        </p:nvSpPr>
        <p:spPr>
          <a:xfrm>
            <a:off x="1143001" y="2238095"/>
            <a:ext cx="5084178" cy="3549570"/>
          </a:xfrm>
        </p:spPr>
        <p:txBody>
          <a:bodyPr>
            <a:normAutofit/>
          </a:bodyPr>
          <a:lstStyle/>
          <a:p>
            <a:pPr marL="342900" indent="-342900">
              <a:buFont typeface="Arial" panose="020B0604020202020204" pitchFamily="34" charset="0"/>
              <a:buChar char="•"/>
            </a:pPr>
            <a:r>
              <a:rPr lang="nl-NL" sz="1600" dirty="0">
                <a:latin typeface="Arial" panose="020B0604020202020204" pitchFamily="34" charset="0"/>
                <a:cs typeface="Arial" panose="020B0604020202020204" pitchFamily="34" charset="0"/>
              </a:rPr>
              <a:t>Door middel van het kwaliteitenspel kun je nagaan hoe goed jij je medespelers en jezelf kent. Hoe zie jij de ander en hoe ziet de ander jou? Wellicht ziet de ander kwaliteiten bij jou waar jij je niet van bewust bent!</a:t>
            </a:r>
          </a:p>
          <a:p>
            <a:pPr marL="342900" indent="-342900">
              <a:buFont typeface="Arial" panose="020B0604020202020204" pitchFamily="34" charset="0"/>
              <a:buChar char="•"/>
            </a:pPr>
            <a:endParaRPr lang="nl-NL" sz="16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nl-NL" sz="1600" dirty="0">
                <a:latin typeface="Arial" panose="020B0604020202020204" pitchFamily="34" charset="0"/>
                <a:cs typeface="Arial" panose="020B0604020202020204" pitchFamily="34" charset="0"/>
              </a:rPr>
              <a:t>Voordat je gaat spelen </a:t>
            </a:r>
            <a:r>
              <a:rPr lang="nl-NL" sz="1600" dirty="0">
                <a:latin typeface="Arial" panose="020B0604020202020204" pitchFamily="34" charset="0"/>
                <a:cs typeface="Arial" panose="020B0604020202020204" pitchFamily="34" charset="0"/>
                <a:sym typeface="Wingdings" panose="05000000000000000000" pitchFamily="2" charset="2"/>
              </a:rPr>
              <a:t> lees de instructie </a:t>
            </a:r>
            <a:endParaRPr lang="nl-NL" sz="1600" dirty="0">
              <a:latin typeface="Arial" panose="020B0604020202020204" pitchFamily="34" charset="0"/>
              <a:cs typeface="Arial" panose="020B0604020202020204" pitchFamily="34" charset="0"/>
            </a:endParaRPr>
          </a:p>
          <a:p>
            <a:endParaRPr lang="nl-NL" sz="1500" dirty="0"/>
          </a:p>
        </p:txBody>
      </p:sp>
      <p:pic>
        <p:nvPicPr>
          <p:cNvPr id="1030" name="Picture 6" descr="Hand met kwaliteiten - set van 5 kaarten | Ouderavond, Complimenten,  Onderwijsactiviteiten">
            <a:extLst>
              <a:ext uri="{FF2B5EF4-FFF2-40B4-BE49-F238E27FC236}">
                <a16:creationId xmlns:a16="http://schemas.microsoft.com/office/drawing/2014/main" id="{DEDCCAD3-9ED1-4822-ABE5-E46704BB4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3480" y="1155380"/>
            <a:ext cx="381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0106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a:xfrm>
            <a:off x="1285876" y="348700"/>
            <a:ext cx="5199926" cy="1443269"/>
          </a:xfrm>
        </p:spPr>
        <p:txBody>
          <a:bodyPr>
            <a:normAutofit/>
          </a:bodyPr>
          <a:lstStyle/>
          <a:p>
            <a:r>
              <a:rPr lang="nl-NL" sz="4000" dirty="0"/>
              <a:t>Opdracht:</a:t>
            </a:r>
          </a:p>
        </p:txBody>
      </p:sp>
      <p:sp>
        <p:nvSpPr>
          <p:cNvPr id="3" name="Tijdelijke aanduiding voor inhoud 2">
            <a:extLst>
              <a:ext uri="{FF2B5EF4-FFF2-40B4-BE49-F238E27FC236}">
                <a16:creationId xmlns:a16="http://schemas.microsoft.com/office/drawing/2014/main" id="{7A60AFB7-6C62-416D-A2B5-36CEBB3DCECF}"/>
              </a:ext>
            </a:extLst>
          </p:cNvPr>
          <p:cNvSpPr>
            <a:spLocks noGrp="1"/>
          </p:cNvSpPr>
          <p:nvPr>
            <p:ph idx="1"/>
          </p:nvPr>
        </p:nvSpPr>
        <p:spPr>
          <a:xfrm>
            <a:off x="858520" y="1514475"/>
            <a:ext cx="5847079" cy="4857750"/>
          </a:xfrm>
        </p:spPr>
        <p:txBody>
          <a:bodyPr>
            <a:normAutofit fontScale="77500" lnSpcReduction="20000"/>
          </a:bodyPr>
          <a:lstStyle/>
          <a:p>
            <a:pPr marL="342900" indent="-342900">
              <a:buFont typeface="Arial" panose="020B0604020202020204" pitchFamily="34" charset="0"/>
              <a:buChar char="•"/>
            </a:pPr>
            <a:r>
              <a:rPr lang="nl-NL" sz="2000" dirty="0">
                <a:cs typeface="Arial" panose="020B0604020202020204" pitchFamily="34" charset="0"/>
              </a:rPr>
              <a:t>Maak op het einde van het spel een foto van je toegekende kwaliteiten. </a:t>
            </a:r>
          </a:p>
          <a:p>
            <a:pPr marL="342900" indent="-342900">
              <a:buFont typeface="Arial" panose="020B0604020202020204" pitchFamily="34" charset="0"/>
              <a:buChar char="•"/>
            </a:pPr>
            <a:r>
              <a:rPr lang="nl-NL" sz="2000" dirty="0"/>
              <a:t>Leg de kaarten die je in jouw handen hebt open op tafel en vergelijk ze met de kaarten die voor je liggen (vergelijking van het zelfbeeld met het beeld dat anderen van je hebben). Bespreek met elkaar de dingen die opvallen.</a:t>
            </a:r>
            <a:endParaRPr lang="nl-NL" sz="2000" dirty="0">
              <a:cs typeface="Arial" panose="020B0604020202020204" pitchFamily="34" charset="0"/>
            </a:endParaRPr>
          </a:p>
          <a:p>
            <a:pPr marL="342900" indent="-342900">
              <a:buFont typeface="Arial" panose="020B0604020202020204" pitchFamily="34" charset="0"/>
              <a:buChar char="•"/>
            </a:pPr>
            <a:endParaRPr lang="nl-NL" sz="2000" dirty="0">
              <a:cs typeface="Arial" panose="020B0604020202020204" pitchFamily="34" charset="0"/>
            </a:endParaRPr>
          </a:p>
          <a:p>
            <a:pPr marL="342900" indent="-342900">
              <a:buFont typeface="Arial" panose="020B0604020202020204" pitchFamily="34" charset="0"/>
              <a:buChar char="•"/>
            </a:pPr>
            <a:r>
              <a:rPr lang="nl-NL" sz="2000" dirty="0">
                <a:cs typeface="Arial" panose="020B0604020202020204" pitchFamily="34" charset="0"/>
              </a:rPr>
              <a:t>Maak daarna een kort verslag waarin je antwoord geeft op de volgende vragen:</a:t>
            </a:r>
          </a:p>
          <a:p>
            <a:pPr marL="342900" indent="-342900">
              <a:buFont typeface="Arial" panose="020B0604020202020204" pitchFamily="34" charset="0"/>
              <a:buChar char="•"/>
            </a:pPr>
            <a:r>
              <a:rPr lang="nl-NL" sz="2000" dirty="0">
                <a:cs typeface="Arial" panose="020B0604020202020204" pitchFamily="34" charset="0"/>
              </a:rPr>
              <a:t>- Welke dingen vielen op in de nabespreking?</a:t>
            </a:r>
          </a:p>
          <a:p>
            <a:pPr marL="342900" indent="-342900">
              <a:buFont typeface="Arial" panose="020B0604020202020204" pitchFamily="34" charset="0"/>
              <a:buChar char="•"/>
            </a:pPr>
            <a:r>
              <a:rPr lang="nl-NL" sz="2000" dirty="0">
                <a:cs typeface="Arial" panose="020B0604020202020204" pitchFamily="34" charset="0"/>
              </a:rPr>
              <a:t>- Welke kaart vond je het leukst om te ontvangen?</a:t>
            </a:r>
          </a:p>
          <a:p>
            <a:pPr marL="342900" indent="-342900">
              <a:buFont typeface="Arial" panose="020B0604020202020204" pitchFamily="34" charset="0"/>
              <a:buChar char="•"/>
            </a:pPr>
            <a:r>
              <a:rPr lang="nl-NL" sz="2000" dirty="0">
                <a:cs typeface="Arial" panose="020B0604020202020204" pitchFamily="34" charset="0"/>
              </a:rPr>
              <a:t>- Welke vond je het meest verrassend om te  ontvangen?</a:t>
            </a:r>
          </a:p>
          <a:p>
            <a:pPr marL="342900" indent="-342900">
              <a:buFont typeface="Arial" panose="020B0604020202020204" pitchFamily="34" charset="0"/>
              <a:buChar char="•"/>
            </a:pPr>
            <a:r>
              <a:rPr lang="nl-NL" sz="2000" dirty="0"/>
              <a:t>Maak op basis van de kwaliteiten die je zelf gekozen hebt, de kwaliteiten die je ontvangen hebt en de overige kwaliteiten in het spel, een lijstje van de 8 meest karakteristieke kwaliteiten die jij hebt. </a:t>
            </a:r>
            <a:endParaRPr lang="nl-NL" sz="2000" dirty="0">
              <a:cs typeface="Arial" panose="020B0604020202020204" pitchFamily="34" charset="0"/>
            </a:endParaRPr>
          </a:p>
          <a:p>
            <a:pPr marL="342900" indent="-342900">
              <a:buFont typeface="Arial" panose="020B0604020202020204" pitchFamily="34" charset="0"/>
              <a:buChar char="•"/>
            </a:pPr>
            <a:endParaRPr lang="nl-NL" sz="2000" dirty="0">
              <a:cs typeface="Arial" panose="020B0604020202020204" pitchFamily="34" charset="0"/>
            </a:endParaRPr>
          </a:p>
          <a:p>
            <a:pPr marL="342900" indent="-342900">
              <a:buFont typeface="Arial" panose="020B0604020202020204" pitchFamily="34" charset="0"/>
              <a:buChar char="•"/>
            </a:pPr>
            <a:r>
              <a:rPr lang="nl-NL" sz="2000" dirty="0">
                <a:cs typeface="Arial" panose="020B0604020202020204" pitchFamily="34" charset="0"/>
              </a:rPr>
              <a:t>Upload je korte reflectieverslag + foto in </a:t>
            </a:r>
            <a:r>
              <a:rPr lang="nl-NL" sz="2000" dirty="0" err="1">
                <a:cs typeface="Arial" panose="020B0604020202020204" pitchFamily="34" charset="0"/>
              </a:rPr>
              <a:t>Simulise</a:t>
            </a:r>
            <a:endParaRPr lang="nl-NL" sz="2000" dirty="0">
              <a:cs typeface="Arial" panose="020B0604020202020204" pitchFamily="34" charset="0"/>
            </a:endParaRPr>
          </a:p>
          <a:p>
            <a:endParaRPr lang="nl-NL" sz="1500" dirty="0"/>
          </a:p>
        </p:txBody>
      </p:sp>
      <p:pic>
        <p:nvPicPr>
          <p:cNvPr id="1030" name="Picture 6" descr="Hand met kwaliteiten - set van 5 kaarten | Ouderavond, Complimenten,  Onderwijsactiviteiten">
            <a:extLst>
              <a:ext uri="{FF2B5EF4-FFF2-40B4-BE49-F238E27FC236}">
                <a16:creationId xmlns:a16="http://schemas.microsoft.com/office/drawing/2014/main" id="{DEDCCAD3-9ED1-4822-ABE5-E46704BB4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3480" y="1155380"/>
            <a:ext cx="381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3844720"/>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882E0B02A318E459AD716AC786DE572" ma:contentTypeVersion="12" ma:contentTypeDescription="Een nieuw document maken." ma:contentTypeScope="" ma:versionID="1dc84fb11a9be35ac09a1ae920ea7357">
  <xsd:schema xmlns:xsd="http://www.w3.org/2001/XMLSchema" xmlns:xs="http://www.w3.org/2001/XMLSchema" xmlns:p="http://schemas.microsoft.com/office/2006/metadata/properties" xmlns:ns2="34354c1b-6b8c-435b-ad50-990538c19557" xmlns:ns3="47a28104-336f-447d-946e-e305ac2bcd47" targetNamespace="http://schemas.microsoft.com/office/2006/metadata/properties" ma:root="true" ma:fieldsID="85fd8f0e804736af8b3f71c277445723" ns2:_="" ns3:_="">
    <xsd:import namespace="34354c1b-6b8c-435b-ad50-990538c19557"/>
    <xsd:import namespace="47a28104-336f-447d-946e-e305ac2bcd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54c1b-6b8c-435b-ad50-990538c19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a28104-336f-447d-946e-e305ac2bcd47"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E0517EB-918A-4F91-B474-4547F2D83E5C}">
  <ds:schemaRefs>
    <ds:schemaRef ds:uri="http://schemas.microsoft.com/sharepoint/v3/contenttype/forms"/>
  </ds:schemaRefs>
</ds:datastoreItem>
</file>

<file path=customXml/itemProps2.xml><?xml version="1.0" encoding="utf-8"?>
<ds:datastoreItem xmlns:ds="http://schemas.openxmlformats.org/officeDocument/2006/customXml" ds:itemID="{D6614168-1363-41D5-B64A-FC595DA39B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54c1b-6b8c-435b-ad50-990538c19557"/>
    <ds:schemaRef ds:uri="47a28104-336f-447d-946e-e305ac2bcd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7DE6F1-65E5-4742-993C-166C160C650C}">
  <ds:schemaRefs>
    <ds:schemaRef ds:uri="http://schemas.microsoft.com/office/2006/documentManagement/types"/>
    <ds:schemaRef ds:uri="http://www.w3.org/XML/1998/namespace"/>
    <ds:schemaRef ds:uri="http://purl.org/dc/elements/1.1/"/>
    <ds:schemaRef ds:uri="http://schemas.openxmlformats.org/package/2006/metadata/core-properties"/>
    <ds:schemaRef ds:uri="http://purl.org/dc/terms/"/>
    <ds:schemaRef ds:uri="http://schemas.microsoft.com/office/2006/metadata/properties"/>
    <ds:schemaRef ds:uri="http://schemas.microsoft.com/office/infopath/2007/PartnerControls"/>
    <ds:schemaRef ds:uri="47a28104-336f-447d-946e-e305ac2bcd47"/>
    <ds:schemaRef ds:uri="34354c1b-6b8c-435b-ad50-990538c19557"/>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41</TotalTime>
  <Words>212</Words>
  <Application>Microsoft Office PowerPoint</Application>
  <PresentationFormat>Breedbeeld</PresentationFormat>
  <Paragraphs>17</Paragraphs>
  <Slides>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vt:i4>
      </vt:variant>
    </vt:vector>
  </HeadingPairs>
  <TitlesOfParts>
    <vt:vector size="7" baseType="lpstr">
      <vt:lpstr>Arial</vt:lpstr>
      <vt:lpstr>Calibri</vt:lpstr>
      <vt:lpstr>Corbel</vt:lpstr>
      <vt:lpstr>Basis</vt:lpstr>
      <vt:lpstr>Welkom!</vt:lpstr>
      <vt:lpstr>Kwaliteitenspel</vt:lpstr>
      <vt:lpstr>Opdracht: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Welkom!</dc:title>
  <dc:creator>Valerie van den Berg</dc:creator>
  <cp:lastModifiedBy>Valerie van den Berg</cp:lastModifiedBy>
  <cp:revision>1</cp:revision>
  <dcterms:created xsi:type="dcterms:W3CDTF">2020-09-24T07:03:52Z</dcterms:created>
  <dcterms:modified xsi:type="dcterms:W3CDTF">2020-09-24T07:45:51Z</dcterms:modified>
</cp:coreProperties>
</file>